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30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6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16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16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1026602"/>
            <a:ext cx="82521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Implementation </a:t>
            </a:r>
            <a:r>
              <a:rPr lang="en-US" sz="1800" dirty="0">
                <a:solidFill>
                  <a:schemeClr val="bg1"/>
                </a:solidFill>
              </a:rPr>
              <a:t>of  End to End  Hierarchy Scenario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Flow of  </a:t>
            </a:r>
            <a:r>
              <a:rPr lang="en-US" sz="1800" dirty="0">
                <a:solidFill>
                  <a:schemeClr val="bg1"/>
                </a:solidFill>
              </a:rPr>
              <a:t>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</a:t>
            </a:r>
            <a:r>
              <a:rPr lang="en-US" sz="1800" dirty="0" smtClean="0">
                <a:solidFill>
                  <a:schemeClr val="bg1"/>
                </a:solidFill>
              </a:rPr>
              <a:t>Hierarchy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061" y="97666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2" descr="Hierarchies in CDS (Core Data Services) Vi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8" y="3059598"/>
            <a:ext cx="4581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96423" y="923734"/>
            <a:ext cx="119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Hierarchy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05" y="957002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=""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=""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=""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=""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=""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=""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780" y="898684"/>
            <a:ext cx="11559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4137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9284</TotalTime>
  <Words>233</Words>
  <Application>Microsoft Office PowerPoint</Application>
  <PresentationFormat>Custom</PresentationFormat>
  <Paragraphs>75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16</vt:lpstr>
      <vt:lpstr>CDS Hierarchy </vt:lpstr>
      <vt:lpstr>Types of Hierarchy</vt:lpstr>
      <vt:lpstr>End to End Hierarchy Scenario</vt:lpstr>
      <vt:lpstr>Flow of CDS Views in Hierarchy 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2021-09-08T09:11:26Z</dcterms:modified>
</cp:coreProperties>
</file>